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1" r:id="rId1"/>
  </p:sldMasterIdLst>
  <p:sldIdLst>
    <p:sldId id="256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8"/>
    <p:restoredTop sz="94658"/>
  </p:normalViewPr>
  <p:slideViewPr>
    <p:cSldViewPr snapToGrid="0">
      <p:cViewPr varScale="1">
        <p:scale>
          <a:sx n="120" d="100"/>
          <a:sy n="120" d="100"/>
        </p:scale>
        <p:origin x="5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4/2/26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135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4/2/26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234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4/2/26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938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4/2/26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010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4/2/26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385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4/2/26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07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4/2/26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581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4/2/26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22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4/2/26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3592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4/2/26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466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4/2/26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765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4/2/26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535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50" r:id="rId4"/>
    <p:sldLayoutId id="2147483751" r:id="rId5"/>
    <p:sldLayoutId id="2147483757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2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https://kapadokya.edu.tr/MediaUploader/Documents/kun-turkce-1_1.png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Kapadokya'da Fotoğraf Çekilecek Yerler | Türk Hava Yolları Blog">
            <a:extLst>
              <a:ext uri="{FF2B5EF4-FFF2-40B4-BE49-F238E27FC236}">
                <a16:creationId xmlns:a16="http://schemas.microsoft.com/office/drawing/2014/main" id="{A58C4A7E-EA20-9C0A-E91F-74D70D0DE7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59"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28C5B28E-7C9B-36DF-B107-2DCC8EB57F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9532" y="2091263"/>
            <a:ext cx="8652938" cy="2461504"/>
          </a:xfrm>
        </p:spPr>
        <p:txBody>
          <a:bodyPr>
            <a:normAutofit/>
          </a:bodyPr>
          <a:lstStyle/>
          <a:p>
            <a:r>
              <a:rPr lang="tr-TR" sz="3600" b="1" dirty="0"/>
              <a:t>Kapadokya </a:t>
            </a:r>
            <a:r>
              <a:rPr lang="tr-TR" sz="3600" b="1" dirty="0" err="1"/>
              <a:t>longevity</a:t>
            </a:r>
            <a:r>
              <a:rPr lang="tr-TR" sz="3600" b="1" dirty="0"/>
              <a:t> kongresi</a:t>
            </a:r>
            <a:br>
              <a:rPr lang="tr-TR" sz="3000" dirty="0"/>
            </a:br>
            <a:br>
              <a:rPr lang="tr-TR" sz="3000" dirty="0"/>
            </a:br>
            <a:r>
              <a:rPr lang="tr-TR" sz="3000" dirty="0"/>
              <a:t>Sözel sunum Başlığı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A3DFFAA-9E84-7767-26BB-BA55EA1629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9532" y="4623127"/>
            <a:ext cx="8655200" cy="457201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tx1"/>
                </a:solidFill>
              </a:rPr>
              <a:t>Unvan, Ad soyadı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A1946A9-BFDC-DB72-236E-37223556B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pic>
        <p:nvPicPr>
          <p:cNvPr id="1029" name="Resim 2" descr="Logolar ve Kurumsal Kimlik">
            <a:extLst>
              <a:ext uri="{FF2B5EF4-FFF2-40B4-BE49-F238E27FC236}">
                <a16:creationId xmlns:a16="http://schemas.microsoft.com/office/drawing/2014/main" id="{B65465C8-25D4-4212-93BB-B6EC32F7398C}"/>
              </a:ext>
            </a:extLst>
          </p:cNvPr>
          <p:cNvPicPr>
            <a:picLocks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751" y="70361"/>
            <a:ext cx="2372497" cy="1202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0364B99D-0BDE-7291-6CDF-D57F4BBF1E36}"/>
              </a:ext>
            </a:extLst>
          </p:cNvPr>
          <p:cNvSpPr txBox="1"/>
          <p:nvPr/>
        </p:nvSpPr>
        <p:spPr>
          <a:xfrm>
            <a:off x="2546748" y="6199302"/>
            <a:ext cx="7123216" cy="646331"/>
          </a:xfrm>
          <a:prstGeom prst="rect">
            <a:avLst/>
          </a:prstGeom>
          <a:solidFill>
            <a:schemeClr val="accent4">
              <a:lumMod val="20000"/>
              <a:lumOff val="80000"/>
              <a:alpha val="64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12-13 Haziran 2026 Ürgüp, Nevşehir</a:t>
            </a:r>
          </a:p>
          <a:p>
            <a:pPr algn="ctr"/>
            <a:r>
              <a:rPr lang="tr-TR" b="1" dirty="0">
                <a:solidFill>
                  <a:schemeClr val="bg1"/>
                </a:solidFill>
              </a:rPr>
              <a:t>Kapadokya Üniversitesi, Fabrika Yerleşkesi, Mahzen</a:t>
            </a:r>
          </a:p>
        </p:txBody>
      </p:sp>
    </p:spTree>
    <p:extLst>
      <p:ext uri="{BB962C8B-B14F-4D97-AF65-F5344CB8AC3E}">
        <p14:creationId xmlns:p14="http://schemas.microsoft.com/office/powerpoint/2010/main" val="13335387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E880163-344A-7308-A637-49B69E6BE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85DC5B3-98B7-FDF0-5B19-8F05CAC8A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4" descr="Kapadokya'da Fotoğraf Çekilecek Yerler | Türk Hava Yolları Blog">
            <a:extLst>
              <a:ext uri="{FF2B5EF4-FFF2-40B4-BE49-F238E27FC236}">
                <a16:creationId xmlns:a16="http://schemas.microsoft.com/office/drawing/2014/main" id="{EE14869D-139C-34F9-E7CE-BFEC93726A73}"/>
              </a:ext>
            </a:extLst>
          </p:cNvPr>
          <p:cNvPicPr/>
          <p:nvPr/>
        </p:nvPicPr>
        <p:blipFill>
          <a:blip r:embed="rId2">
            <a:alphaModFix amt="4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59"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66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1CF0-B74C-17F1-DA1E-3EE440CB5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58AEB8-55E6-5F9A-A0E4-D42D5419C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2BD59A2-2347-E87E-D168-5216952BB9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4" descr="Kapadokya'da Fotoğraf Çekilecek Yerler | Türk Hava Yolları Blog">
            <a:extLst>
              <a:ext uri="{FF2B5EF4-FFF2-40B4-BE49-F238E27FC236}">
                <a16:creationId xmlns:a16="http://schemas.microsoft.com/office/drawing/2014/main" id="{839D2830-DCC3-D708-B8C1-272BF1BC2ED6}"/>
              </a:ext>
            </a:extLst>
          </p:cNvPr>
          <p:cNvPicPr/>
          <p:nvPr/>
        </p:nvPicPr>
        <p:blipFill>
          <a:blip r:embed="rId2">
            <a:alphaModFix amt="4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59"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138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FBA23-E0D4-CA73-C5E9-F4AA2FB2B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87BAF53-1780-8117-1BE5-3F7131B10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DF40836-E07B-6F61-59D4-244048E12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4" descr="Kapadokya'da Fotoğraf Çekilecek Yerler | Türk Hava Yolları Blog">
            <a:extLst>
              <a:ext uri="{FF2B5EF4-FFF2-40B4-BE49-F238E27FC236}">
                <a16:creationId xmlns:a16="http://schemas.microsoft.com/office/drawing/2014/main" id="{AFB6B552-C6FD-B631-6AC2-1CCAC2870B0D}"/>
              </a:ext>
            </a:extLst>
          </p:cNvPr>
          <p:cNvPicPr/>
          <p:nvPr/>
        </p:nvPicPr>
        <p:blipFill>
          <a:blip r:embed="rId2">
            <a:alphaModFix amt="4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59"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225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8B8C8-5B91-FE3B-78B8-E01893203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259DC2-21EA-3F50-7FD9-D540CA13A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B8807E0-A0F0-E3C4-F6BD-5CC9D84639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4" descr="Kapadokya'da Fotoğraf Çekilecek Yerler | Türk Hava Yolları Blog">
            <a:extLst>
              <a:ext uri="{FF2B5EF4-FFF2-40B4-BE49-F238E27FC236}">
                <a16:creationId xmlns:a16="http://schemas.microsoft.com/office/drawing/2014/main" id="{DA2C4A93-020B-8426-8FE4-1E92860F818A}"/>
              </a:ext>
            </a:extLst>
          </p:cNvPr>
          <p:cNvPicPr/>
          <p:nvPr/>
        </p:nvPicPr>
        <p:blipFill>
          <a:blip r:embed="rId2">
            <a:alphaModFix amt="4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59"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9117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8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96A9A9"/>
      </a:accent1>
      <a:accent2>
        <a:srgbClr val="CB58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D0690C"/>
      </a:hlink>
      <a:folHlink>
        <a:srgbClr val="9696A0"/>
      </a:folHlink>
    </a:clrScheme>
    <a:fontScheme name="Savon">
      <a:majorFont>
        <a:latin typeface="Sagona Extra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Sagona Book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25</Words>
  <Application>Microsoft Macintosh PowerPoint</Application>
  <PresentationFormat>Geniş ekran</PresentationFormat>
  <Paragraphs>4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9" baseType="lpstr">
      <vt:lpstr>Garamond</vt:lpstr>
      <vt:lpstr>Sagona Book</vt:lpstr>
      <vt:lpstr>Sagona ExtraLight</vt:lpstr>
      <vt:lpstr>SavonVTI</vt:lpstr>
      <vt:lpstr>Kapadokya longevity kongresi  Sözel sunum Başlığı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Gülşah Güneş Şahin</dc:creator>
  <cp:lastModifiedBy>Gülşah Güneş Şahin</cp:lastModifiedBy>
  <cp:revision>2</cp:revision>
  <dcterms:created xsi:type="dcterms:W3CDTF">2026-01-22T09:36:24Z</dcterms:created>
  <dcterms:modified xsi:type="dcterms:W3CDTF">2026-04-02T07:07:41Z</dcterms:modified>
</cp:coreProperties>
</file>